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17.05.2021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7"/>
            <a:ext cx="8075240" cy="67157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“Детский сад № 402”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402-1\Desktop\20210517_0859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8" y="877551"/>
            <a:ext cx="3199466" cy="367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402-1\Desktop\IMG-20210517-WA0007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01" y="3372735"/>
            <a:ext cx="2745293" cy="177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765" y="877551"/>
            <a:ext cx="2713037" cy="3674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402-1\Desktop\20210517_0858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02" y="877551"/>
            <a:ext cx="2745293" cy="252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3088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“Детский сад № 402”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416</cp:revision>
  <cp:lastPrinted>2021-02-04T07:26:50Z</cp:lastPrinted>
  <dcterms:created xsi:type="dcterms:W3CDTF">2015-10-13T08:15:21Z</dcterms:created>
  <dcterms:modified xsi:type="dcterms:W3CDTF">2021-05-17T08:22:46Z</dcterms:modified>
</cp:coreProperties>
</file>